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63" r:id="rId1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8.8.2021.</a:t>
            </a:fld>
            <a:endParaRPr lang="hr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Izrada obogaćenih videozapisa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51"/>
    </mc:Choice>
    <mc:Fallback xmlns="">
      <p:transition spd="slow" advTm="525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Pregled snimke i dodatna obrada</a:t>
            </a:r>
            <a:endParaRPr lang="hr-HR" dirty="0"/>
          </a:p>
        </p:txBody>
      </p:sp>
      <p:sp>
        <p:nvSpPr>
          <p:cNvPr id="5" name="Rezervirano mjesto sadržaja 2"/>
          <p:cNvSpPr txBox="1">
            <a:spLocks/>
          </p:cNvSpPr>
          <p:nvPr/>
        </p:nvSpPr>
        <p:spPr>
          <a:xfrm>
            <a:off x="838199" y="1613040"/>
            <a:ext cx="10515600" cy="1090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sz="2600" dirty="0" smtClean="0"/>
              <a:t>Nakon završetka snimanja, unutar programa PowerPoint dobiti ćemo snimku koju možemo </a:t>
            </a:r>
            <a:r>
              <a:rPr lang="hr-HR" sz="2600" b="1" dirty="0" smtClean="0"/>
              <a:t>pregledati</a:t>
            </a:r>
            <a:r>
              <a:rPr lang="hr-HR" sz="2600" dirty="0" smtClean="0"/>
              <a:t> i po potrebi </a:t>
            </a:r>
            <a:r>
              <a:rPr lang="hr-HR" sz="2600" b="1" dirty="0" smtClean="0"/>
              <a:t>dodatno</a:t>
            </a:r>
            <a:r>
              <a:rPr lang="hr-HR" sz="2600" dirty="0" smtClean="0"/>
              <a:t> </a:t>
            </a:r>
            <a:r>
              <a:rPr lang="hr-HR" sz="2600" b="1" dirty="0" smtClean="0"/>
              <a:t>urediti</a:t>
            </a:r>
            <a:r>
              <a:rPr lang="hr-HR" sz="2600" dirty="0" smtClean="0"/>
              <a:t>.</a:t>
            </a: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5533" y="2811647"/>
            <a:ext cx="6008914" cy="3210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Spremanje i izvoz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0387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Snimku možemo spremiti na svoje računalo iz skočnog izbornika odabirom naredbe </a:t>
            </a:r>
            <a:r>
              <a:rPr lang="hr-HR" sz="2600" b="1" dirty="0" smtClean="0"/>
              <a:t>Spremi medijski sadržaj kao… </a:t>
            </a:r>
            <a:r>
              <a:rPr lang="hr-HR" sz="2600" dirty="0" smtClean="0"/>
              <a:t>.</a:t>
            </a:r>
            <a:endParaRPr lang="hr-HR" sz="2600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465" y="2828245"/>
            <a:ext cx="4781550" cy="2638425"/>
          </a:xfrm>
          <a:prstGeom prst="rect">
            <a:avLst/>
          </a:prstGeom>
        </p:spPr>
      </p:pic>
      <p:sp>
        <p:nvSpPr>
          <p:cNvPr id="7" name="Rezervirano mjesto sadržaja 2"/>
          <p:cNvSpPr txBox="1">
            <a:spLocks/>
          </p:cNvSpPr>
          <p:nvPr/>
        </p:nvSpPr>
        <p:spPr>
          <a:xfrm>
            <a:off x="6372495" y="3448733"/>
            <a:ext cx="4861561" cy="1639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sz="2600" dirty="0" smtClean="0"/>
              <a:t>Odabiremo naziv i mjesto spremanja, a snimka se pojavljuje u obliku </a:t>
            </a:r>
            <a:r>
              <a:rPr lang="hr-HR" sz="2600" b="1" dirty="0" smtClean="0"/>
              <a:t>video</a:t>
            </a:r>
            <a:r>
              <a:rPr lang="hr-HR" sz="2600" dirty="0" smtClean="0"/>
              <a:t> </a:t>
            </a:r>
            <a:r>
              <a:rPr lang="hr-HR" sz="2600" b="1" dirty="0" smtClean="0"/>
              <a:t>datoteke</a:t>
            </a:r>
            <a:r>
              <a:rPr lang="hr-HR" sz="2600" dirty="0" smtClean="0"/>
              <a:t> u </a:t>
            </a:r>
            <a:r>
              <a:rPr lang="hr-HR" sz="2600" b="1" dirty="0" smtClean="0"/>
              <a:t>.mp4 </a:t>
            </a:r>
            <a:r>
              <a:rPr lang="hr-HR" sz="2600" dirty="0" smtClean="0"/>
              <a:t>formatu. </a:t>
            </a:r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134758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9431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29"/>
    </mc:Choice>
    <mc:Fallback xmlns="">
      <p:transition spd="slow" advTm="1229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Razmislimo… 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696" y="3146564"/>
            <a:ext cx="6633755" cy="18747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i="1" dirty="0" smtClean="0"/>
              <a:t>Kako sadržaje koje predstavljamo učiniti zanimljivijima, pristupačnima i privlačnima? </a:t>
            </a:r>
          </a:p>
          <a:p>
            <a:pPr marL="0" indent="0">
              <a:buNone/>
            </a:pPr>
            <a:endParaRPr lang="hr-HR" i="1" dirty="0" smtClean="0"/>
          </a:p>
          <a:p>
            <a:pPr marL="0" indent="0">
              <a:buNone/>
            </a:pPr>
            <a:r>
              <a:rPr lang="hr-HR" i="1" dirty="0" smtClean="0"/>
              <a:t>Jeste li čuli za pojam </a:t>
            </a:r>
            <a:r>
              <a:rPr lang="hr-HR" b="1" i="1" dirty="0" smtClean="0"/>
              <a:t>Interaktivnost</a:t>
            </a:r>
            <a:r>
              <a:rPr lang="hr-HR" i="1" dirty="0" smtClean="0"/>
              <a:t>? </a:t>
            </a:r>
            <a:endParaRPr lang="hr-HR" i="1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5314" y="2550411"/>
            <a:ext cx="335280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99"/>
    </mc:Choice>
    <mc:Fallback xmlns="">
      <p:transition spd="slow" advTm="2099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Izrada interaktivnih sadržaja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63879" y="163916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2600" dirty="0" smtClean="0"/>
              <a:t>Program PowerPoint osim izrade prezentacije nudi mogućnost izrade </a:t>
            </a:r>
            <a:r>
              <a:rPr lang="hr-HR" sz="2600" b="1" dirty="0" smtClean="0"/>
              <a:t>dinamičnih</a:t>
            </a:r>
            <a:r>
              <a:rPr lang="hr-HR" sz="2600" dirty="0" smtClean="0"/>
              <a:t>, </a:t>
            </a:r>
            <a:r>
              <a:rPr lang="hr-HR" sz="2600" b="1" dirty="0" smtClean="0"/>
              <a:t>interaktivnih</a:t>
            </a:r>
            <a:r>
              <a:rPr lang="hr-HR" sz="2600" dirty="0" smtClean="0"/>
              <a:t> </a:t>
            </a:r>
            <a:r>
              <a:rPr lang="hr-HR" sz="2600" b="1" dirty="0" smtClean="0"/>
              <a:t>sadržaja</a:t>
            </a:r>
            <a:r>
              <a:rPr lang="hr-HR" sz="2600" dirty="0" smtClean="0"/>
              <a:t> koje možemo pretvoriti u </a:t>
            </a:r>
            <a:r>
              <a:rPr lang="hr-HR" sz="2600" b="1" dirty="0" smtClean="0"/>
              <a:t>interaktivne</a:t>
            </a:r>
            <a:r>
              <a:rPr lang="hr-HR" sz="2600" dirty="0" smtClean="0"/>
              <a:t> </a:t>
            </a:r>
            <a:r>
              <a:rPr lang="hr-HR" sz="2600" b="1" dirty="0" smtClean="0"/>
              <a:t>videoupute</a:t>
            </a:r>
            <a:r>
              <a:rPr lang="hr-HR" sz="2600" dirty="0" smtClean="0"/>
              <a:t>. </a:t>
            </a:r>
          </a:p>
          <a:p>
            <a:pPr marL="0" indent="0">
              <a:buNone/>
            </a:pPr>
            <a:r>
              <a:rPr lang="hr-HR" sz="2600" dirty="0" smtClean="0"/>
              <a:t>To je moguće postići:</a:t>
            </a:r>
          </a:p>
          <a:p>
            <a:r>
              <a:rPr lang="hr-HR" sz="2600" dirty="0" smtClean="0"/>
              <a:t>audio i videonaracijom</a:t>
            </a:r>
          </a:p>
          <a:p>
            <a:r>
              <a:rPr lang="hr-HR" sz="2600" dirty="0" smtClean="0"/>
              <a:t>dodavanjem crteža</a:t>
            </a:r>
          </a:p>
          <a:p>
            <a:r>
              <a:rPr lang="hr-HR" sz="2600" dirty="0" smtClean="0"/>
              <a:t>snimanjem zaslona</a:t>
            </a:r>
          </a:p>
          <a:p>
            <a:r>
              <a:rPr lang="hr-HR" sz="2600" dirty="0" smtClean="0"/>
              <a:t>dodavanjem kvizova i anketa</a:t>
            </a:r>
          </a:p>
          <a:p>
            <a:r>
              <a:rPr lang="hr-HR" sz="2600" dirty="0" smtClean="0"/>
              <a:t>dodavanjem simulacija, videozapisa</a:t>
            </a:r>
          </a:p>
          <a:p>
            <a:r>
              <a:rPr lang="hr-HR" sz="2600" dirty="0" smtClean="0"/>
              <a:t>…</a:t>
            </a:r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1878737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54"/>
    </mc:Choice>
    <mc:Fallback xmlns="">
      <p:transition spd="slow" advTm="8254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Snimanje dijaprojekcije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9864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Dijaprojekciju možemo snimati na kartici </a:t>
            </a:r>
            <a:r>
              <a:rPr lang="hr-HR" sz="2600" b="1" dirty="0" smtClean="0"/>
              <a:t>Dijaprojekcija</a:t>
            </a:r>
            <a:r>
              <a:rPr lang="hr-HR" sz="2600" dirty="0" smtClean="0"/>
              <a:t> u grupi naredbi </a:t>
            </a:r>
            <a:r>
              <a:rPr lang="hr-HR" sz="2600" b="1" dirty="0" smtClean="0"/>
              <a:t>Snimanje</a:t>
            </a:r>
            <a:r>
              <a:rPr lang="hr-HR" sz="2600" dirty="0" smtClean="0"/>
              <a:t> odabirom naredbe </a:t>
            </a:r>
            <a:r>
              <a:rPr lang="hr-HR" sz="2600" b="1" dirty="0" smtClean="0"/>
              <a:t>Snimi</a:t>
            </a:r>
            <a:r>
              <a:rPr lang="hr-HR" sz="2600" dirty="0" smtClean="0"/>
              <a:t> </a:t>
            </a:r>
            <a:r>
              <a:rPr lang="hr-HR" sz="2600" b="1" dirty="0" smtClean="0"/>
              <a:t>dijaprojekciju</a:t>
            </a:r>
            <a:r>
              <a:rPr lang="hr-HR" sz="2600" dirty="0" smtClean="0"/>
              <a:t>. </a:t>
            </a:r>
            <a:endParaRPr lang="hr-HR" sz="2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9423" y="2785056"/>
            <a:ext cx="2893152" cy="2051292"/>
          </a:xfrm>
          <a:prstGeom prst="rect">
            <a:avLst/>
          </a:prstGeom>
        </p:spPr>
      </p:pic>
      <p:sp>
        <p:nvSpPr>
          <p:cNvPr id="5" name="Rezervirano mjesto sadržaja 2"/>
          <p:cNvSpPr txBox="1">
            <a:spLocks/>
          </p:cNvSpPr>
          <p:nvPr/>
        </p:nvSpPr>
        <p:spPr>
          <a:xfrm>
            <a:off x="838199" y="5021895"/>
            <a:ext cx="10515600" cy="9864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sz="2600" dirty="0" smtClean="0"/>
              <a:t>Snimati možemo od </a:t>
            </a:r>
            <a:r>
              <a:rPr lang="hr-HR" sz="2600" b="1" dirty="0" smtClean="0"/>
              <a:t>početka</a:t>
            </a:r>
            <a:r>
              <a:rPr lang="hr-HR" sz="2600" dirty="0" smtClean="0"/>
              <a:t> ili od </a:t>
            </a:r>
            <a:r>
              <a:rPr lang="hr-HR" sz="2600" b="1" dirty="0" smtClean="0"/>
              <a:t>trenutnog</a:t>
            </a:r>
            <a:r>
              <a:rPr lang="hr-HR" sz="2600" dirty="0" smtClean="0"/>
              <a:t> </a:t>
            </a:r>
            <a:r>
              <a:rPr lang="hr-HR" sz="2600" b="1" dirty="0" smtClean="0"/>
              <a:t>slajda</a:t>
            </a:r>
            <a:r>
              <a:rPr lang="hr-HR" sz="2600" dirty="0" smtClean="0"/>
              <a:t> odabirom jedne od ponuđenih mogućnosti. </a:t>
            </a:r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350731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Snimanje dijaprojekcije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9603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Prije samoga snimanja dijaprojekcije možemo odabrati i </a:t>
            </a:r>
            <a:r>
              <a:rPr lang="hr-HR" sz="2600" b="1" dirty="0" smtClean="0"/>
              <a:t>dodatne</a:t>
            </a:r>
            <a:r>
              <a:rPr lang="hr-HR" sz="2600" dirty="0" smtClean="0"/>
              <a:t> </a:t>
            </a:r>
            <a:r>
              <a:rPr lang="hr-HR" sz="2600" b="1" dirty="0" smtClean="0"/>
              <a:t>mogućnosti</a:t>
            </a:r>
            <a:r>
              <a:rPr lang="hr-HR" sz="2600" dirty="0" smtClean="0"/>
              <a:t> snimanja dijaprojekcije vidljive na slici.</a:t>
            </a:r>
            <a:endParaRPr lang="hr-HR" sz="2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8248" y="2861038"/>
            <a:ext cx="4308690" cy="1528082"/>
          </a:xfrm>
          <a:prstGeom prst="rect">
            <a:avLst/>
          </a:prstGeom>
        </p:spPr>
      </p:pic>
      <p:sp>
        <p:nvSpPr>
          <p:cNvPr id="5" name="Rezervirano mjesto sadržaja 2"/>
          <p:cNvSpPr txBox="1">
            <a:spLocks/>
          </p:cNvSpPr>
          <p:nvPr/>
        </p:nvSpPr>
        <p:spPr>
          <a:xfrm>
            <a:off x="838199" y="4835211"/>
            <a:ext cx="10515600" cy="960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sz="2600" dirty="0" smtClean="0"/>
              <a:t>Snimanje započinje klikom na gumb </a:t>
            </a:r>
            <a:r>
              <a:rPr lang="hr-HR" sz="2600" b="1" dirty="0" smtClean="0"/>
              <a:t>Započni snimanje</a:t>
            </a:r>
            <a:r>
              <a:rPr lang="hr-HR" sz="2600" dirty="0" smtClean="0"/>
              <a:t>.</a:t>
            </a:r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392993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Snimanje zaslona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7702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Na kartici </a:t>
            </a:r>
            <a:r>
              <a:rPr lang="hr-HR" sz="2600" b="1" dirty="0" smtClean="0"/>
              <a:t>Umetanje</a:t>
            </a:r>
            <a:r>
              <a:rPr lang="hr-HR" sz="2600" dirty="0" smtClean="0"/>
              <a:t> u grupi naredbi </a:t>
            </a:r>
            <a:r>
              <a:rPr lang="hr-HR" sz="2600" b="1" dirty="0" smtClean="0"/>
              <a:t>Medijski</a:t>
            </a:r>
            <a:r>
              <a:rPr lang="hr-HR" sz="2600" dirty="0" smtClean="0"/>
              <a:t> </a:t>
            </a:r>
            <a:r>
              <a:rPr lang="hr-HR" sz="2600" b="1" dirty="0" smtClean="0"/>
              <a:t>sadržaji</a:t>
            </a:r>
            <a:r>
              <a:rPr lang="hr-HR" sz="2600" dirty="0" smtClean="0"/>
              <a:t> možemo odabrati opciju </a:t>
            </a:r>
            <a:r>
              <a:rPr lang="hr-HR" sz="2600" b="1" dirty="0" smtClean="0"/>
              <a:t>Snimanje</a:t>
            </a:r>
            <a:r>
              <a:rPr lang="hr-HR" sz="2600" dirty="0" smtClean="0"/>
              <a:t> </a:t>
            </a:r>
            <a:r>
              <a:rPr lang="hr-HR" sz="2600" b="1" dirty="0" smtClean="0"/>
              <a:t>zaslona</a:t>
            </a:r>
            <a:r>
              <a:rPr lang="hr-HR" sz="2600" dirty="0" smtClean="0"/>
              <a:t>. </a:t>
            </a:r>
          </a:p>
          <a:p>
            <a:pPr marL="0" indent="0">
              <a:buNone/>
            </a:pPr>
            <a:r>
              <a:rPr lang="hr-HR" sz="2600" dirty="0" smtClean="0"/>
              <a:t>Ovom naredbom možemo stvoriti audio i videoupute korisnicima o temi koju prezentiramo. 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0669" y="3488054"/>
            <a:ext cx="2990660" cy="1972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86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Snimanje zaslona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40"/>
            <a:ext cx="10515600" cy="10909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Snimanje započinjemo </a:t>
            </a:r>
            <a:r>
              <a:rPr lang="hr-HR" sz="2600" b="1" dirty="0" smtClean="0"/>
              <a:t>odabirom</a:t>
            </a:r>
            <a:r>
              <a:rPr lang="hr-HR" sz="2600" dirty="0" smtClean="0"/>
              <a:t> </a:t>
            </a:r>
            <a:r>
              <a:rPr lang="hr-HR" sz="2600" b="1" dirty="0" smtClean="0"/>
              <a:t>područja</a:t>
            </a:r>
            <a:r>
              <a:rPr lang="hr-HR" sz="2600" dirty="0" smtClean="0"/>
              <a:t> koje želimo snimiti (cijeli zaslon, dio zaslona, …) te pritiskom na gumb </a:t>
            </a:r>
            <a:r>
              <a:rPr lang="hr-HR" sz="2600" b="1" dirty="0" smtClean="0"/>
              <a:t>Snimi</a:t>
            </a:r>
            <a:r>
              <a:rPr lang="hr-HR" sz="2600" dirty="0" smtClean="0"/>
              <a:t>.</a:t>
            </a: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 rotWithShape="1">
          <a:blip r:embed="rId2"/>
          <a:srcRect t="7814" r="2706" b="6767"/>
          <a:stretch/>
        </p:blipFill>
        <p:spPr>
          <a:xfrm>
            <a:off x="3166989" y="3004456"/>
            <a:ext cx="5114862" cy="131934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Rezervirano mjesto sadržaja 2"/>
          <p:cNvSpPr txBox="1">
            <a:spLocks/>
          </p:cNvSpPr>
          <p:nvPr/>
        </p:nvSpPr>
        <p:spPr>
          <a:xfrm>
            <a:off x="838199" y="4730709"/>
            <a:ext cx="10515600" cy="1090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sz="2600" dirty="0" smtClean="0"/>
              <a:t>Možemo odabrati i dodatne mogućnosti snimanja – uključiti ili isključiti zvuk, snimiti pokazivač i slično.</a:t>
            </a:r>
          </a:p>
        </p:txBody>
      </p:sp>
    </p:spTree>
    <p:extLst>
      <p:ext uri="{BB962C8B-B14F-4D97-AF65-F5344CB8AC3E}">
        <p14:creationId xmlns:p14="http://schemas.microsoft.com/office/powerpoint/2010/main" val="243928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Snimanje zaslona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40"/>
            <a:ext cx="10515600" cy="10909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Snimanje započinjemo </a:t>
            </a:r>
            <a:r>
              <a:rPr lang="hr-HR" sz="2600" b="1" dirty="0" smtClean="0"/>
              <a:t>odabirom</a:t>
            </a:r>
            <a:r>
              <a:rPr lang="hr-HR" sz="2600" dirty="0" smtClean="0"/>
              <a:t> </a:t>
            </a:r>
            <a:r>
              <a:rPr lang="hr-HR" sz="2600" b="1" dirty="0" smtClean="0"/>
              <a:t>područja</a:t>
            </a:r>
            <a:r>
              <a:rPr lang="hr-HR" sz="2600" dirty="0" smtClean="0"/>
              <a:t> koje želimo snimiti (cijeli zaslon, dio zaslona, …) te pritiskom na gumb </a:t>
            </a:r>
            <a:r>
              <a:rPr lang="hr-HR" sz="2600" b="1" dirty="0" smtClean="0"/>
              <a:t>Snimi</a:t>
            </a:r>
            <a:r>
              <a:rPr lang="hr-HR" sz="2600" dirty="0" smtClean="0"/>
              <a:t>.</a:t>
            </a: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 rotWithShape="1">
          <a:blip r:embed="rId2"/>
          <a:srcRect t="7814" r="2706" b="6767"/>
          <a:stretch/>
        </p:blipFill>
        <p:spPr>
          <a:xfrm>
            <a:off x="3166989" y="3004456"/>
            <a:ext cx="5114862" cy="131934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Rezervirano mjesto sadržaja 2"/>
          <p:cNvSpPr txBox="1">
            <a:spLocks/>
          </p:cNvSpPr>
          <p:nvPr/>
        </p:nvSpPr>
        <p:spPr>
          <a:xfrm>
            <a:off x="838199" y="4730709"/>
            <a:ext cx="10515600" cy="1090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sz="2600" dirty="0" smtClean="0"/>
              <a:t>Možemo odabrati i dodatne mogućnosti snimanja – uključiti ili isključiti zvuk, snimiti pokazivač i slično.</a:t>
            </a:r>
          </a:p>
        </p:txBody>
      </p:sp>
    </p:spTree>
    <p:extLst>
      <p:ext uri="{BB962C8B-B14F-4D97-AF65-F5344CB8AC3E}">
        <p14:creationId xmlns:p14="http://schemas.microsoft.com/office/powerpoint/2010/main" val="187380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Snimanje zaslona</a:t>
            </a:r>
            <a:endParaRPr lang="hr-HR" dirty="0"/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5859" y="3154685"/>
            <a:ext cx="5782226" cy="1566999"/>
          </a:xfrm>
          <a:prstGeom prst="rect">
            <a:avLst/>
          </a:prstGeom>
        </p:spPr>
      </p:pic>
      <p:sp>
        <p:nvSpPr>
          <p:cNvPr id="10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40"/>
            <a:ext cx="10515600" cy="10909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U svakom trenutku možemo upravljati snimanjem. Ukoliko želimo možemo ga pauzirati ili završiti snimanje. </a:t>
            </a:r>
          </a:p>
        </p:txBody>
      </p:sp>
      <p:cxnSp>
        <p:nvCxnSpPr>
          <p:cNvPr id="13" name="Ravni poveznik sa strelicom 12"/>
          <p:cNvCxnSpPr/>
          <p:nvPr/>
        </p:nvCxnSpPr>
        <p:spPr>
          <a:xfrm flipV="1">
            <a:off x="2651760" y="4336869"/>
            <a:ext cx="966651" cy="6792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ravokutnik 13"/>
          <p:cNvSpPr/>
          <p:nvPr/>
        </p:nvSpPr>
        <p:spPr>
          <a:xfrm>
            <a:off x="1107427" y="5016137"/>
            <a:ext cx="30886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Pauziranje snimanja</a:t>
            </a:r>
            <a:endParaRPr lang="hr-H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5" name="Ravni poveznik sa strelicom 14"/>
          <p:cNvCxnSpPr/>
          <p:nvPr/>
        </p:nvCxnSpPr>
        <p:spPr>
          <a:xfrm flipH="1" flipV="1">
            <a:off x="5162744" y="4428309"/>
            <a:ext cx="715542" cy="5878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ravokutnik 15"/>
          <p:cNvSpPr/>
          <p:nvPr/>
        </p:nvSpPr>
        <p:spPr>
          <a:xfrm>
            <a:off x="5470213" y="5016137"/>
            <a:ext cx="296497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Završetak snimanja</a:t>
            </a:r>
            <a:endParaRPr lang="hr-H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600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316</Words>
  <Application>Microsoft Office PowerPoint</Application>
  <PresentationFormat>Široki zaslon</PresentationFormat>
  <Paragraphs>38</Paragraphs>
  <Slides>12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Izrada obogaćenih videozapisa</vt:lpstr>
      <vt:lpstr>Razmislimo… </vt:lpstr>
      <vt:lpstr>Izrada interaktivnih sadržaja</vt:lpstr>
      <vt:lpstr>Snimanje dijaprojekcije</vt:lpstr>
      <vt:lpstr>Snimanje dijaprojekcije</vt:lpstr>
      <vt:lpstr>Snimanje zaslona</vt:lpstr>
      <vt:lpstr>Snimanje zaslona</vt:lpstr>
      <vt:lpstr>Snimanje zaslona</vt:lpstr>
      <vt:lpstr>Snimanje zaslona</vt:lpstr>
      <vt:lpstr>Pregled snimke i dodatna obrada</vt:lpstr>
      <vt:lpstr>Spremanje i izvoz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25</cp:revision>
  <dcterms:created xsi:type="dcterms:W3CDTF">2021-04-08T02:08:44Z</dcterms:created>
  <dcterms:modified xsi:type="dcterms:W3CDTF">2021-08-08T09:53:35Z</dcterms:modified>
</cp:coreProperties>
</file>